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376" r:id="rId2"/>
    <p:sldId id="412" r:id="rId3"/>
    <p:sldId id="413" r:id="rId4"/>
    <p:sldId id="414" r:id="rId5"/>
    <p:sldId id="415" r:id="rId6"/>
    <p:sldId id="416" r:id="rId7"/>
    <p:sldId id="417" r:id="rId8"/>
    <p:sldId id="418" r:id="rId9"/>
    <p:sldId id="377" r:id="rId10"/>
    <p:sldId id="378" r:id="rId11"/>
    <p:sldId id="379" r:id="rId12"/>
    <p:sldId id="380" r:id="rId13"/>
    <p:sldId id="381" r:id="rId14"/>
    <p:sldId id="382" r:id="rId15"/>
    <p:sldId id="383" r:id="rId16"/>
    <p:sldId id="384" r:id="rId17"/>
    <p:sldId id="385" r:id="rId18"/>
    <p:sldId id="386" r:id="rId19"/>
    <p:sldId id="387" r:id="rId20"/>
    <p:sldId id="411" r:id="rId21"/>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62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8/8/2015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a:t>THE LIFE OF CHRIST</a:t>
            </a:r>
          </a:p>
        </p:txBody>
      </p:sp>
    </p:spTree>
    <p:extLst>
      <p:ext uri="{BB962C8B-B14F-4D97-AF65-F5344CB8AC3E}">
        <p14:creationId xmlns:p14="http://schemas.microsoft.com/office/powerpoint/2010/main" val="1614242236"/>
      </p:ext>
    </p:extLst>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Matthew 23:27 "Woe to you, scribes and Pharisees, hypocrites! For you are like whitewashed tombs which indeed appear beautiful outwardly, but inside are full of dead </a:t>
            </a:r>
            <a:r>
              <a:rPr lang="en-US" i="1"/>
              <a:t>men's</a:t>
            </a:r>
            <a:r>
              <a:rPr lang="en-US"/>
              <a:t> bones and all uncleanness.  </a:t>
            </a:r>
            <a:r>
              <a:rPr lang="en-US" baseline="30000"/>
              <a:t>28</a:t>
            </a:r>
            <a:r>
              <a:rPr lang="en-US"/>
              <a:t> "Even so you also outwardly appear righteous to men, but inside you are full of hypocrisy and lawlessness.</a:t>
            </a:r>
          </a:p>
          <a:p>
            <a:r>
              <a:rPr lang="en-US"/>
              <a:t> </a:t>
            </a:r>
          </a:p>
        </p:txBody>
      </p:sp>
    </p:spTree>
    <p:extLst>
      <p:ext uri="{BB962C8B-B14F-4D97-AF65-F5344CB8AC3E}">
        <p14:creationId xmlns:p14="http://schemas.microsoft.com/office/powerpoint/2010/main" val="3489201516"/>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Matthew 15:14 "Let them alone. They are blind leaders of the blind. And if the blind leads the blind, both will fall into a ditch."</a:t>
            </a:r>
          </a:p>
        </p:txBody>
      </p:sp>
    </p:spTree>
    <p:extLst>
      <p:ext uri="{BB962C8B-B14F-4D97-AF65-F5344CB8AC3E}">
        <p14:creationId xmlns:p14="http://schemas.microsoft.com/office/powerpoint/2010/main" val="562794825"/>
      </p:ext>
    </p:extLst>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23:29 "Woe to you, scribes and Pharisees, hypocrites! Because you build the tombs of the prophets and adorn the monuments of the righteous,  </a:t>
            </a:r>
            <a:r>
              <a:rPr lang="en-US" baseline="30000" dirty="0"/>
              <a:t>30</a:t>
            </a:r>
            <a:r>
              <a:rPr lang="en-US" dirty="0"/>
              <a:t> "and </a:t>
            </a:r>
            <a:r>
              <a:rPr lang="en-US" dirty="0" err="1"/>
              <a:t>say,`If</a:t>
            </a:r>
            <a:r>
              <a:rPr lang="en-US" dirty="0"/>
              <a:t> we had lived in the days of our fathers, we would not have been partakers with them in the blood of the prophets.'  </a:t>
            </a:r>
            <a:r>
              <a:rPr lang="en-US" baseline="30000" dirty="0"/>
              <a:t>31</a:t>
            </a:r>
            <a:r>
              <a:rPr lang="en-US" dirty="0"/>
              <a:t> "Therefore you are witnesses against yourselves that you are sons of those who murdered the prophets.  </a:t>
            </a:r>
            <a:r>
              <a:rPr lang="en-US" baseline="30000" dirty="0"/>
              <a:t>32</a:t>
            </a:r>
            <a:r>
              <a:rPr lang="en-US" dirty="0"/>
              <a:t> "Fill up, then, the measure of your fathers'</a:t>
            </a:r>
            <a:r>
              <a:rPr lang="en-US" i="1" dirty="0"/>
              <a:t> guilt</a:t>
            </a:r>
            <a:r>
              <a:rPr lang="en-US" dirty="0"/>
              <a:t>.  </a:t>
            </a:r>
            <a:r>
              <a:rPr lang="en-US" baseline="30000" dirty="0"/>
              <a:t>33</a:t>
            </a:r>
            <a:r>
              <a:rPr lang="en-US" dirty="0"/>
              <a:t> "Serpents, brood of vipers! How can you escape the condemnation of hell? </a:t>
            </a:r>
          </a:p>
        </p:txBody>
      </p:sp>
    </p:spTree>
    <p:extLst>
      <p:ext uri="{BB962C8B-B14F-4D97-AF65-F5344CB8AC3E}">
        <p14:creationId xmlns:p14="http://schemas.microsoft.com/office/powerpoint/2010/main" val="1438307764"/>
      </p:ext>
    </p:extLst>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34 "Therefore, indeed, I send you prophets, wise men, and scribes: </a:t>
            </a:r>
            <a:r>
              <a:rPr lang="en-US" i="1"/>
              <a:t>some </a:t>
            </a:r>
            <a:r>
              <a:rPr lang="en-US"/>
              <a:t>of them you will kill and crucify, and</a:t>
            </a:r>
            <a:r>
              <a:rPr lang="en-US" i="1"/>
              <a:t> some</a:t>
            </a:r>
            <a:r>
              <a:rPr lang="en-US"/>
              <a:t> of them you will scourge in your synagogues and persecute from city to city,  </a:t>
            </a:r>
            <a:r>
              <a:rPr lang="en-US" baseline="30000"/>
              <a:t>35</a:t>
            </a:r>
            <a:r>
              <a:rPr lang="en-US"/>
              <a:t> "that on you may come all the righteous blood shed on the earth, from the blood of righteous Abel to the blood of Zechariah, son of Berechiah, whom you murdered between the temple and the altar.  </a:t>
            </a:r>
            <a:r>
              <a:rPr lang="en-US" baseline="30000"/>
              <a:t>36</a:t>
            </a:r>
            <a:r>
              <a:rPr lang="en-US"/>
              <a:t> "Assuredly, I say to you, all these things will come upon this generation.</a:t>
            </a:r>
            <a:endParaRPr lang="en-US" dirty="0"/>
          </a:p>
        </p:txBody>
      </p:sp>
    </p:spTree>
    <p:extLst>
      <p:ext uri="{BB962C8B-B14F-4D97-AF65-F5344CB8AC3E}">
        <p14:creationId xmlns:p14="http://schemas.microsoft.com/office/powerpoint/2010/main" val="1366082491"/>
      </p:ext>
    </p:extLst>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hypocritical conduct of lawyers in building impressive tombs to the honor of God's prophets whose words they themselves despised and were in the process of violating (through their opposition to Jesus) was one and the same quality of action as that of killing the prophets. The character of those tomb-builders made the tombs they built monuments to the killing, and not to the prophets! It was in that light that Jesus looked upon those tombs, viewing them as evidence that the evil generation before him was of the same perverse and rebellious nature as that of their ancestors. </a:t>
            </a:r>
          </a:p>
        </p:txBody>
      </p:sp>
    </p:spTree>
    <p:extLst>
      <p:ext uri="{BB962C8B-B14F-4D97-AF65-F5344CB8AC3E}">
        <p14:creationId xmlns:p14="http://schemas.microsoft.com/office/powerpoint/2010/main" val="27623022"/>
      </p:ext>
    </p:extLst>
  </p:cSld>
  <p:clrMapOvr>
    <a:masterClrMapping/>
  </p:clrMapOvr>
  <p:transition spd="med">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Summers observed that "The lawyers kept the view alive (that God's prophets should be killed) by building the memorial reminders."</a:t>
            </a:r>
            <a:r>
              <a:rPr lang="en-US" baseline="30000"/>
              <a:t>[48]</a:t>
            </a:r>
            <a:r>
              <a:rPr lang="en-US"/>
              <a:t> Phillips' translation catches the spirit of the Lord's word in this place thus: "You show clearly enough how you approve your fathers' actions. They did the actual killing and you put up a memorial to it." (Coffman’s commentary on Luke)</a:t>
            </a:r>
            <a:endParaRPr lang="en-US" dirty="0"/>
          </a:p>
        </p:txBody>
      </p:sp>
    </p:spTree>
    <p:extLst>
      <p:ext uri="{BB962C8B-B14F-4D97-AF65-F5344CB8AC3E}">
        <p14:creationId xmlns:p14="http://schemas.microsoft.com/office/powerpoint/2010/main" val="3610485910"/>
      </p:ext>
    </p:extLst>
  </p:cSld>
  <p:clrMapOvr>
    <a:masterClrMapping/>
  </p:clrMapOvr>
  <p:transition spd="med">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Matthew 23:37 "O Jerusalem, Jerusalem, the one who kills the prophets and stones those who are sent to her! How often I wanted to gather your children together, as a hen gathers her chicks under </a:t>
            </a:r>
            <a:r>
              <a:rPr lang="en-US" i="1"/>
              <a:t>her </a:t>
            </a:r>
            <a:r>
              <a:rPr lang="en-US"/>
              <a:t>wings, but you were not willing!  </a:t>
            </a:r>
            <a:r>
              <a:rPr lang="en-US" baseline="30000"/>
              <a:t>38</a:t>
            </a:r>
            <a:r>
              <a:rPr lang="en-US"/>
              <a:t> "See! Your house is left to you desolate;  </a:t>
            </a:r>
            <a:r>
              <a:rPr lang="en-US" baseline="30000"/>
              <a:t>39</a:t>
            </a:r>
            <a:r>
              <a:rPr lang="en-US"/>
              <a:t> "for I say to you, you shall see Me no more till you say,`Blessed </a:t>
            </a:r>
            <a:r>
              <a:rPr lang="en-US" i="1"/>
              <a:t>is </a:t>
            </a:r>
            <a:r>
              <a:rPr lang="en-US"/>
              <a:t>He who comes in the name of the LORD</a:t>
            </a:r>
            <a:r>
              <a:rPr lang="en-US" baseline="30000"/>
              <a:t>1</a:t>
            </a:r>
            <a:r>
              <a:rPr lang="en-US"/>
              <a:t>!'"</a:t>
            </a:r>
          </a:p>
        </p:txBody>
      </p:sp>
    </p:spTree>
    <p:extLst>
      <p:ext uri="{BB962C8B-B14F-4D97-AF65-F5344CB8AC3E}">
        <p14:creationId xmlns:p14="http://schemas.microsoft.com/office/powerpoint/2010/main" val="3950562736"/>
      </p:ext>
    </p:extLst>
  </p:cSld>
  <p:clrMapOvr>
    <a:masterClrMapping/>
  </p:clrMapOvr>
  <p:transition spd="med">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a:t>38</a:t>
            </a:r>
            <a:r>
              <a:rPr lang="en-US"/>
              <a:t> "See! Your house is left to you desolate;  </a:t>
            </a:r>
            <a:r>
              <a:rPr lang="en-US" baseline="30000"/>
              <a:t>39</a:t>
            </a:r>
            <a:r>
              <a:rPr lang="en-US"/>
              <a:t> "for I say to you, you shall see Me no more till you say,`Blessed </a:t>
            </a:r>
            <a:r>
              <a:rPr lang="en-US" i="1"/>
              <a:t>is </a:t>
            </a:r>
            <a:r>
              <a:rPr lang="en-US"/>
              <a:t>He who comes in the name of the LORD</a:t>
            </a:r>
            <a:r>
              <a:rPr lang="en-US" baseline="30000"/>
              <a:t>1</a:t>
            </a:r>
            <a:r>
              <a:rPr lang="en-US"/>
              <a:t>!'"</a:t>
            </a:r>
          </a:p>
        </p:txBody>
      </p:sp>
    </p:spTree>
    <p:extLst>
      <p:ext uri="{BB962C8B-B14F-4D97-AF65-F5344CB8AC3E}">
        <p14:creationId xmlns:p14="http://schemas.microsoft.com/office/powerpoint/2010/main" val="545651892"/>
      </p:ext>
    </p:extLst>
  </p:cSld>
  <p:clrMapOvr>
    <a:masterClrMapping/>
  </p:clrMapOvr>
  <p:transition spd="med">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Mk. 12:41 Now Jesus sat opposite the treasury and saw how the people put money into the treasury. And many </a:t>
            </a:r>
            <a:r>
              <a:rPr lang="en-US" i="1"/>
              <a:t>who were</a:t>
            </a:r>
            <a:r>
              <a:rPr lang="en-US"/>
              <a:t> rich put in much.  </a:t>
            </a:r>
            <a:r>
              <a:rPr lang="en-US" baseline="30000"/>
              <a:t>42</a:t>
            </a:r>
            <a:r>
              <a:rPr lang="en-US"/>
              <a:t> Then one poor widow came and threw in two mites</a:t>
            </a:r>
            <a:r>
              <a:rPr lang="en-US" baseline="30000"/>
              <a:t>1</a:t>
            </a:r>
            <a:r>
              <a:rPr lang="en-US"/>
              <a:t>, which make a quadrans.  </a:t>
            </a:r>
            <a:r>
              <a:rPr lang="en-US" baseline="30000"/>
              <a:t>43</a:t>
            </a:r>
            <a:r>
              <a:rPr lang="en-US"/>
              <a:t> So He called His disciples to</a:t>
            </a:r>
            <a:r>
              <a:rPr lang="en-US" i="1"/>
              <a:t> Himself</a:t>
            </a:r>
            <a:r>
              <a:rPr lang="en-US"/>
              <a:t> and said to them, "Assuredly, I say to you that this poor widow has put in more than all those who have given to the treasury;  </a:t>
            </a:r>
            <a:r>
              <a:rPr lang="en-US" baseline="30000"/>
              <a:t>44</a:t>
            </a:r>
            <a:r>
              <a:rPr lang="en-US"/>
              <a:t> "for they all put in out of their abundance, but she out of her poverty put in all that she had, her whole livelihood."</a:t>
            </a:r>
          </a:p>
        </p:txBody>
      </p:sp>
    </p:spTree>
    <p:extLst>
      <p:ext uri="{BB962C8B-B14F-4D97-AF65-F5344CB8AC3E}">
        <p14:creationId xmlns:p14="http://schemas.microsoft.com/office/powerpoint/2010/main" val="2166396225"/>
      </p:ext>
    </p:extLst>
  </p:cSld>
  <p:clrMapOvr>
    <a:masterClrMapping/>
  </p:clrMapOvr>
  <p:transition spd="med">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2 Corinthians 8:9 For you know the grace of our Lord Jesus Christ, that though He was rich, yet for your sakes He became poor, that you through His poverty might become rich. </a:t>
            </a:r>
          </a:p>
        </p:txBody>
      </p:sp>
    </p:spTree>
    <p:extLst>
      <p:ext uri="{BB962C8B-B14F-4D97-AF65-F5344CB8AC3E}">
        <p14:creationId xmlns:p14="http://schemas.microsoft.com/office/powerpoint/2010/main" val="3053669073"/>
      </p:ext>
    </p:extLst>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Matthew 23:13 "But woe to you, scribes and Pharisees, hypocrites! For you shut up the kingdom of heaven against men; for you neither go in</a:t>
            </a:r>
            <a:r>
              <a:rPr lang="en-US" i="1"/>
              <a:t> yourselves</a:t>
            </a:r>
            <a:r>
              <a:rPr lang="en-US"/>
              <a:t>, nor do you allow those who are entering to go in.</a:t>
            </a:r>
          </a:p>
        </p:txBody>
      </p:sp>
    </p:spTree>
    <p:extLst>
      <p:ext uri="{BB962C8B-B14F-4D97-AF65-F5344CB8AC3E}">
        <p14:creationId xmlns:p14="http://schemas.microsoft.com/office/powerpoint/2010/main" val="1524829345"/>
      </p:ext>
    </p:extLst>
  </p:cSld>
  <p:clrMapOvr>
    <a:masterClrMapping/>
  </p:clrMapOvr>
  <p:transition spd="med">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Matthew 23:14 "Woe to you, scribes and Pharisees, hypocrites! For you devour widows' houses, and for a pretense make long prayers. Therefore you will receive greater condemnation</a:t>
            </a:r>
            <a:r>
              <a:rPr lang="en-US" baseline="30000"/>
              <a:t>1</a:t>
            </a:r>
            <a:r>
              <a:rPr lang="en-US"/>
              <a:t>. </a:t>
            </a:r>
          </a:p>
        </p:txBody>
      </p:sp>
    </p:spTree>
    <p:extLst>
      <p:ext uri="{BB962C8B-B14F-4D97-AF65-F5344CB8AC3E}">
        <p14:creationId xmlns:p14="http://schemas.microsoft.com/office/powerpoint/2010/main" val="2713494060"/>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Matthew 23:15 "Woe to you, scribes and Pharisees, hypocrites! For you travel land and sea to win one proselyte, and when he is won, you make him twice as much a son of hell as yourselves.</a:t>
            </a:r>
          </a:p>
        </p:txBody>
      </p:sp>
    </p:spTree>
    <p:extLst>
      <p:ext uri="{BB962C8B-B14F-4D97-AF65-F5344CB8AC3E}">
        <p14:creationId xmlns:p14="http://schemas.microsoft.com/office/powerpoint/2010/main" val="1604772536"/>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Matthew 23:16 "Woe to you, blind guides, who say,`Whoever swears by the temple, it is nothing; but whoever swears by the gold of the temple, he is obliged</a:t>
            </a:r>
            <a:r>
              <a:rPr lang="en-US" i="1"/>
              <a:t> to perform it</a:t>
            </a:r>
            <a:r>
              <a:rPr lang="en-US"/>
              <a:t>.'  </a:t>
            </a:r>
            <a:r>
              <a:rPr lang="en-US" baseline="30000"/>
              <a:t>17</a:t>
            </a:r>
            <a:r>
              <a:rPr lang="en-US"/>
              <a:t> "Fools and blind! For which is greater, the gold or the temple that sanctifies</a:t>
            </a:r>
            <a:r>
              <a:rPr lang="en-US" baseline="30000"/>
              <a:t>1 </a:t>
            </a:r>
            <a:r>
              <a:rPr lang="en-US"/>
              <a:t>the gold?  </a:t>
            </a:r>
            <a:r>
              <a:rPr lang="en-US" baseline="30000"/>
              <a:t>18</a:t>
            </a:r>
            <a:r>
              <a:rPr lang="en-US"/>
              <a:t> "And,`Whoever swears by the altar, it is nothing; but whoever swears by the gift that is on it, he is obliged</a:t>
            </a:r>
            <a:r>
              <a:rPr lang="en-US" i="1"/>
              <a:t> to perform it</a:t>
            </a:r>
            <a:r>
              <a:rPr lang="en-US"/>
              <a:t>.'  </a:t>
            </a:r>
            <a:r>
              <a:rPr lang="en-US" baseline="30000"/>
              <a:t>19</a:t>
            </a:r>
            <a:r>
              <a:rPr lang="en-US"/>
              <a:t> "Fools and blind! For which is greater, the gift or the altar that sanctifies the gift?  </a:t>
            </a:r>
            <a:r>
              <a:rPr lang="en-US" baseline="30000"/>
              <a:t>20</a:t>
            </a:r>
            <a:r>
              <a:rPr lang="en-US"/>
              <a:t> "Therefore he who swears by the altar, swears by it and by all things on it.  </a:t>
            </a:r>
            <a:r>
              <a:rPr lang="en-US" baseline="30000"/>
              <a:t>21</a:t>
            </a:r>
            <a:r>
              <a:rPr lang="en-US"/>
              <a:t> "He who swears by the temple, swears by it and by Him who dwells</a:t>
            </a:r>
            <a:r>
              <a:rPr lang="en-US" baseline="30000"/>
              <a:t>1 </a:t>
            </a:r>
            <a:r>
              <a:rPr lang="en-US"/>
              <a:t>in it.  </a:t>
            </a:r>
            <a:r>
              <a:rPr lang="en-US" baseline="30000"/>
              <a:t>22</a:t>
            </a:r>
            <a:r>
              <a:rPr lang="en-US"/>
              <a:t> "And he who swears by heaven, swears by the throne of God and by Him who sits on it.</a:t>
            </a:r>
          </a:p>
        </p:txBody>
      </p:sp>
    </p:spTree>
    <p:extLst>
      <p:ext uri="{BB962C8B-B14F-4D97-AF65-F5344CB8AC3E}">
        <p14:creationId xmlns:p14="http://schemas.microsoft.com/office/powerpoint/2010/main" val="4166862641"/>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In the Mishnah, which was a collection of the Jew’s traditions from generation to generation, it says that those who swear an oath by heaven and earth are exempt. However if they invoke God, then they are bound by their oath (Mishnah Shebuoth 4. 13).</a:t>
            </a:r>
          </a:p>
        </p:txBody>
      </p:sp>
    </p:spTree>
    <p:extLst>
      <p:ext uri="{BB962C8B-B14F-4D97-AF65-F5344CB8AC3E}">
        <p14:creationId xmlns:p14="http://schemas.microsoft.com/office/powerpoint/2010/main" val="2861080843"/>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"And he who swears by heaven, swears by the throne of God and by Him who sits on it.</a:t>
            </a:r>
          </a:p>
        </p:txBody>
      </p:sp>
    </p:spTree>
    <p:extLst>
      <p:ext uri="{BB962C8B-B14F-4D97-AF65-F5344CB8AC3E}">
        <p14:creationId xmlns:p14="http://schemas.microsoft.com/office/powerpoint/2010/main" val="1616205185"/>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Matthew 23:23 "Woe to you, scribes and Pharisees, hypocrites! For you pay tithe of mint and anise and cummin, and have neglected the weightier</a:t>
            </a:r>
            <a:r>
              <a:rPr lang="en-US" i="1"/>
              <a:t> matters</a:t>
            </a:r>
            <a:r>
              <a:rPr lang="en-US"/>
              <a:t> of the law: justice and mercy and faith. These you ought to have done, without leaving the others undone.  </a:t>
            </a:r>
            <a:r>
              <a:rPr lang="en-US" baseline="30000"/>
              <a:t>24</a:t>
            </a:r>
            <a:r>
              <a:rPr lang="en-US"/>
              <a:t> "Blind guides, who strain out a gnat and swallow a camel!</a:t>
            </a:r>
          </a:p>
        </p:txBody>
      </p:sp>
    </p:spTree>
    <p:extLst>
      <p:ext uri="{BB962C8B-B14F-4D97-AF65-F5344CB8AC3E}">
        <p14:creationId xmlns:p14="http://schemas.microsoft.com/office/powerpoint/2010/main" val="3398561290"/>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Matthew 23:25 "Woe to you, scribes and Pharisees, hypocrites! For you cleanse the outside of the cup and dish, but inside they are full of extortion and self-indulgence</a:t>
            </a:r>
            <a:r>
              <a:rPr lang="en-US" baseline="30000"/>
              <a:t>1</a:t>
            </a:r>
            <a:r>
              <a:rPr lang="en-US"/>
              <a:t>.  </a:t>
            </a:r>
            <a:r>
              <a:rPr lang="en-US" baseline="30000"/>
              <a:t>26</a:t>
            </a:r>
            <a:r>
              <a:rPr lang="en-US"/>
              <a:t> "Blind Pharisee, first cleanse the inside of the cup and dish, that the outside of them may be clean also.</a:t>
            </a:r>
          </a:p>
        </p:txBody>
      </p:sp>
    </p:spTree>
    <p:extLst>
      <p:ext uri="{BB962C8B-B14F-4D97-AF65-F5344CB8AC3E}">
        <p14:creationId xmlns:p14="http://schemas.microsoft.com/office/powerpoint/2010/main" val="714674557"/>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2376</TotalTime>
  <Words>1242</Words>
  <Application>Microsoft Office PowerPoint</Application>
  <PresentationFormat>On-screen Show (4:3)</PresentationFormat>
  <Paragraphs>40</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Tahoma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65</cp:revision>
  <dcterms:created xsi:type="dcterms:W3CDTF">2006-12-19T00:50:39Z</dcterms:created>
  <dcterms:modified xsi:type="dcterms:W3CDTF">2015-08-09T01:38:19Z</dcterms:modified>
</cp:coreProperties>
</file>